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ABB18-51B3-24C3-A22C-F86D94F1D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EB0337E-868E-B41D-8927-1C38FF6AA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BDD3C4-18F1-3B40-3FCB-82F15520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D7E39D-BC37-FE5C-0619-E8FE66DB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F14C8-CE7C-F1A3-286E-ED2498D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868BB-5AAE-0022-ED18-E1210BFC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E2D96B-8FF2-6C6E-1D28-57ACEE119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FD62BE-90D5-5867-CCA5-E34558CD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8289C7-9A24-E7B0-2416-E9C298CB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AD0C9F-4655-D79E-0AC2-A2405D5E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56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5566F91-F031-9516-FCAE-282A1F074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68E3BC-6ADC-B1F7-E350-6B2A6255B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5FE78-4E4B-0052-D6A7-D9DA81DC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3D507-EC7C-0FDC-5583-B641F1EB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58AB9D-53F0-AAE8-0316-95A73BAF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5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106EF-8AE5-3D5D-F632-723278C2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A1627-AE2A-345E-7FB7-6C2F3CD42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BB79CA-6702-8E1F-415C-C2483382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AF86B-C0DC-84E1-6EFE-BAC5A783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3605D6-7E10-4BE6-4967-2EEAAF72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6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135B0A-355F-61BD-1849-E2CC9F68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4F860F-9093-1D72-5252-B9135B551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2BC6F5-9DA6-2695-9D87-3FA61A57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C405FF-44EB-B939-B946-40D88C4E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B60A99-C72C-396E-5FB2-CF654EDE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00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DC19D7-4C3A-84BA-60AE-0CABC6A0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9A17E6-D84B-CA93-3342-0EA83638D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F91BF3-30E8-C466-B04A-6FD2B677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9EE0BC-7E36-E877-0799-ADD08EBF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0AF2D3-F98F-AAFC-1537-CDE8AB48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E91111-3446-FA80-41CD-820A7721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6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8A3ED6-FBCF-BDD5-FEDD-8394A0D3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D34005-9C65-A5FA-9660-30D95051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326B9D-029F-C826-C057-1CBD4A7C9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52C70F-3A2D-2836-6E9E-3CD5DD67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E391DF-D310-DDA7-C641-4C18FEC3A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86362A9-C253-3ADA-739D-C4193E84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10C8523-1A9B-9E9E-DC25-706640AB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1C37B77-5337-E4B4-6A80-4EF2010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9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B8E65-0CE0-2DCE-712F-C8356A46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C0C433-C33D-2059-36A6-6600A9CA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A31CE1-F031-0B75-45F2-672CF2F1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9375D9-B47C-3551-B34D-29353F34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45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A9B3A-D1F2-734C-80B9-583DCFC0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AB14D59-1BE7-4025-9B47-519EBDE9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0A0BFC-5FBA-981A-E5F8-1D3AD89F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2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280C97-B416-8C76-7970-620C86D5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5EF492-1E99-E667-CE6E-9A42DE66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DCD6D1-CB0F-3165-A8E7-15EAA6692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EBB65A-BFFD-55B4-AEED-C248D07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9D8298-48F3-905F-C33C-7F170087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114233-D616-92A4-C35B-A157F292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0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7A4C67-5728-8F2B-E7E1-05EC24F1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8C89F2-F2FD-F3F5-FC75-A6EBC0A74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5948488-0004-15EF-1676-8DD580A63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551335-472E-8E8E-2024-D416B811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CDBC11-9968-2DA7-4839-7FFF2428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20E150-CB45-37F4-E03B-E4FF76CF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99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3DCB45-8610-4023-5226-345A2067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3C02B-C804-7A69-72CD-E7043055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2D5A97-3CEB-299F-4749-EE2F28603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C3BA-52D5-489F-B977-377F2FEBD0FB}" type="datetimeFigureOut">
              <a:rPr lang="ko-KR" altLang="en-US" smtClean="0"/>
              <a:t>2023-04-04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E73DB8-62D9-F358-FF8A-F6BD2B654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85495D-F003-16BB-9B7F-BAFD9EE36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41D8-26BD-4819-AE56-0B4DEF40D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CAD8A0-BEB2-DB99-5534-BE16DE3B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4A602A-F1D2-0B63-FB23-FE9189EB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797A9F-5971-31D5-1BB5-617D07E6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DACC4E-CF89-F247-2CA1-CA3F0594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2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643399-3F11-008A-72F0-B9A1B8FB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EBC82D-C073-5FFD-C3D6-D95AE5E4B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65944E-B3DB-0693-C912-B404AD20D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62D05D-DAE0-3E95-2028-B2662AA8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AB5C52-79A7-866B-1F7B-42EEC18B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드디어 바닥분수가 완공되었어요</a:t>
            </a:r>
            <a:r>
              <a:rPr lang="en-US" altLang="ko-KR" dirty="0"/>
              <a:t>~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2D6080A-A767-E9FE-F4E1-19D644F3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59" y="1690688"/>
            <a:ext cx="2582562" cy="36480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AF43C3-9A32-775C-65F9-1CBD3E6EE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2103"/>
            <a:ext cx="5560588" cy="59195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80C8349-442B-B9AB-7991-542FB17C6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773" y="3156271"/>
            <a:ext cx="2323070" cy="31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39BFC7A-5BD0-8F42-3BDF-74594946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0FB9AC-CF5D-53CE-98AE-18CA05595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12B7EFE-A7EA-4295-0990-67551B03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F5FF2C5-7540-E3A3-DA89-465F8680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E7F7AE-5144-AD41-CC0E-D7BC1625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229506-EC78-23C6-B59F-7BD9966CA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FAD8F2-8A3C-3A9F-754B-C9253768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07E014-4C73-6EB1-E250-409D7709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와이드스크린</PresentationFormat>
  <Paragraphs>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드디어 바닥분수가 완공되었어요~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수진</dc:creator>
  <cp:lastModifiedBy>신보영</cp:lastModifiedBy>
  <cp:revision>2</cp:revision>
  <dcterms:created xsi:type="dcterms:W3CDTF">2022-06-20T03:29:41Z</dcterms:created>
  <dcterms:modified xsi:type="dcterms:W3CDTF">2023-04-04T05:15:32Z</dcterms:modified>
</cp:coreProperties>
</file>